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ks300nWr9jvdkpKBRJ3wIQ==" hashData="cMlMWk819Zq3HPPU8697y+vPxsI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presProps" Target="presProps.xml"/>
  <Relationship Id="rId31" Type="http://schemas.openxmlformats.org/officeDocument/2006/relationships/viewProps" Target="viewProps.xml"/>
  <Relationship Id="rId32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9634098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lide1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87372_1690572642_Slide8-2x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87372_1690572642_Slide9-2x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87372_1690572642_Slide10-2x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87372_1690572642_Slide11-2x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87372_1690572642_Slide12-2x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87372_1690572642_Slide13-2x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87372_1690572642_Slide14-2x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87372_1690572642_Slide15-2x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87372_1690572642_Slide16-2x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87372_1690572642_Slide17-2x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09780_1679606417_Slide63-2x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87372_1690572642_Slide18-2x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87372_1690572642_Slide19-2x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87372_1690572642_Slide20-2x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87372_1690572642_Slide21-2x23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87372_1690572642_Slide24-2x2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87372_1690572642_Slide31-2x2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87372_1690572642_Slide26-2x2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09780_1679606417_Slide64-2x27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87372_1690572642_Slide1-2x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87372_1690572642_Slide2-2x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87372_1690572642_Slide3-2x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87372_1690572642_Slide4-2x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87372_1690572642_Slide5-2x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87372_1690572642_Slide6-2x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87372_1690572642_Slide7-2x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Pitcher Slide" descr="Pitcher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143000" y="1143000"/>
            <a:ext cx="6858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i="1" sz="4000" spc="0" u="none">
                <a:solidFill>
                  <a:srgbClr val="FFFFFF">
                    <a:alpha val="100.00%"/>
                  </a:srgbClr>
                </a:solidFill>
                <a:latin typeface="Calibri"/>
              </a:rPr>
              <a:t><![CDATA[Sanofi MedVox Presentation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143000" y="2095500"/>
            <a:ext cx="6858000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400" spc="0" u="none">
                <a:solidFill>
                  <a:srgbClr val="FFFFFF">
                    <a:alpha val="100.00%"/>
                  </a:srgbClr>
                </a:solidFill>
                <a:latin typeface="Calibri"/>
              </a:rPr>
              <a:t><![CDATA[Created by:  justin.rolf@sanofi.com
	Creation Date: Wednesday 7th of February 2024
	Valid Through:  Friday 9th of February 2024]]></a:t>
            </a:r>
          </a:p>
        </p:txBody>
      </p:sp>
      <p:sp>
        <p:nvSpPr>
          <p:cNvPr id="4" name=""/>
          <p:cNvSpPr txBox="1"/>
          <p:nvPr/>
        </p:nvSpPr>
        <p:spPr>
          <a:xfrm>
            <a:off x="1143000" y="4000500"/>
            <a:ext cx="6858000" cy="2095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600" spc="0" u="none">
                <a:solidFill>
                  <a:srgbClr val="FFFFFF">
                    <a:alpha val="100.00%"/>
                  </a:srgbClr>
                </a:solidFill>
                <a:latin typeface="Calibri"/>
              </a:rPr>
              <a:t><![CDATA[The enclosed materials are valid for use through Friday 9th of February 2024.  Please ensure deletion by this date.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Pitcher Slide" descr="Pitcher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Pitcher Slide" descr="Pitcher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Pitcher Slide" descr="Pitcher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Pitcher Slide" descr="Pitcher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Pitcher Slide" descr="Pitcher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Pitcher Slide" descr="Pitcher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Pitcher Slide" descr="Pitcher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Pitcher Slide" descr="Pitcher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Pitcher Slide" descr="Pitcher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Pitcher Slide" descr="Pitcher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Pitcher Slide" descr="Pitcher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Pitcher Slide" descr="Pitcher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Pitcher Slide" descr="Pitcher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Pitcher Slide" descr="Pitcher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Pitcher Slide" descr="Pitcher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Pitcher Slide" descr="Pitcher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Pitcher Slide" descr="Pitcher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Pitcher Slide" descr="Pitcher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Pitcher Slide" descr="Pitcher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Pitcher Slide" descr="Pitcher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Pitcher Slide" descr="Pitcher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Pitcher Slide" descr="Pitcher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Pitcher Slide" descr="Pitcher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Pitcher Slide" descr="Pitcher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Pitcher Slide" descr="Pitcher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Pitcher Slide" descr="Pitcher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91">
  <a:themeElements>
    <a:clrScheme name="Theme9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27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justin.rolf@sanofi.com</dc:creator>
  <cp:lastModifiedBy>justin.rolf@sanofi.com</cp:lastModifiedBy>
  <dcterms:created xsi:type="dcterms:W3CDTF">2024-02-07T16:51:46Z</dcterms:created>
  <dcterms:modified xsi:type="dcterms:W3CDTF">2024-02-07T16:51:46Z</dcterms:modified>
  <dc:title>Pitcher Custom Deck</dc:title>
  <dc:description>Pitcher Description</dc:description>
  <dc:subject>Pitcher Subject</dc:subject>
  <cp:keywords>office 2007 openxml libreoffice odt php</cp:keywords>
  <cp:category>Pitcher Category</cp:category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